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78D18-FA98-43C1-86BE-9316C11E6D4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90D84-D309-41E4-852E-70A33210EE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Disbelie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1"/>
            <a:ext cx="2675333" cy="3505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Painting Verme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152400"/>
            <a:ext cx="3150870" cy="35139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Painting Utamar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0576" y="152400"/>
            <a:ext cx="2481024" cy="3505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Painting Nighthawk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81200" y="3869212"/>
            <a:ext cx="5334000" cy="29125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2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april.baxter</dc:creator>
  <cp:lastModifiedBy>april.baxter</cp:lastModifiedBy>
  <cp:revision>1</cp:revision>
  <dcterms:created xsi:type="dcterms:W3CDTF">2014-04-17T21:12:23Z</dcterms:created>
  <dcterms:modified xsi:type="dcterms:W3CDTF">2014-04-17T21:17:10Z</dcterms:modified>
</cp:coreProperties>
</file>